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0" r:id="rId4"/>
    <p:sldId id="257" r:id="rId5"/>
    <p:sldId id="263" r:id="rId6"/>
    <p:sldId id="258" r:id="rId7"/>
    <p:sldId id="264" r:id="rId8"/>
    <p:sldId id="265" r:id="rId9"/>
    <p:sldId id="261" r:id="rId10"/>
    <p:sldId id="268" r:id="rId11"/>
    <p:sldId id="262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5"/>
    <p:restoredTop sz="94572"/>
  </p:normalViewPr>
  <p:slideViewPr>
    <p:cSldViewPr snapToGrid="0" snapToObjects="1">
      <p:cViewPr varScale="1">
        <p:scale>
          <a:sx n="107" d="100"/>
          <a:sy n="107" d="100"/>
        </p:scale>
        <p:origin x="37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Types of incidents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reports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Loss of Internet Connectivity</c:v>
                </c:pt>
                <c:pt idx="1">
                  <c:v>Fatal Hardware failure</c:v>
                </c:pt>
                <c:pt idx="2">
                  <c:v>VLE error preventing students from completing the exam</c:v>
                </c:pt>
                <c:pt idx="3">
                  <c:v>Error in the content of the text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</c:v>
                </c:pt>
                <c:pt idx="1">
                  <c:v>5</c:v>
                </c:pt>
                <c:pt idx="2">
                  <c:v>22</c:v>
                </c:pt>
                <c:pt idx="3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6E-EF4E-8C33-C0E4D88EA9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02207600"/>
        <c:axId val="2095454880"/>
      </c:barChart>
      <c:catAx>
        <c:axId val="2002207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5454880"/>
        <c:crosses val="autoZero"/>
        <c:auto val="1"/>
        <c:lblAlgn val="ctr"/>
        <c:lblOffset val="100"/>
        <c:noMultiLvlLbl val="0"/>
      </c:catAx>
      <c:valAx>
        <c:axId val="2095454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2207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Types of mitigation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reports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No action needed</c:v>
                </c:pt>
                <c:pt idx="1">
                  <c:v>Fixed at point of marking</c:v>
                </c:pt>
                <c:pt idx="2">
                  <c:v>Modify marks</c:v>
                </c:pt>
                <c:pt idx="3">
                  <c:v>Offer opportunity for in person exam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</c:v>
                </c:pt>
                <c:pt idx="1">
                  <c:v>44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75-CB4F-8448-9C0D483EB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4627600"/>
        <c:axId val="2124938848"/>
      </c:barChart>
      <c:catAx>
        <c:axId val="2124627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4938848"/>
        <c:crosses val="autoZero"/>
        <c:auto val="1"/>
        <c:lblAlgn val="ctr"/>
        <c:lblOffset val="100"/>
        <c:noMultiLvlLbl val="0"/>
      </c:catAx>
      <c:valAx>
        <c:axId val="2124938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4627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BCF544-7EE9-584F-9D04-73731A1D33AC}" type="doc">
      <dgm:prSet loTypeId="urn:microsoft.com/office/officeart/2005/8/layout/hChevron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7A528154-788A-2C46-8BB1-87192B259539}">
      <dgm:prSet/>
      <dgm:spPr/>
      <dgm:t>
        <a:bodyPr/>
        <a:lstStyle/>
        <a:p>
          <a:r>
            <a:rPr lang="en-US"/>
            <a:t>My background</a:t>
          </a:r>
          <a:endParaRPr lang="en-GB"/>
        </a:p>
      </dgm:t>
    </dgm:pt>
    <dgm:pt modelId="{E80D1950-B6A8-E34B-871D-47A423F447F5}" type="parTrans" cxnId="{B14AD62C-5E50-8347-B65E-90C057C97EAE}">
      <dgm:prSet/>
      <dgm:spPr/>
      <dgm:t>
        <a:bodyPr/>
        <a:lstStyle/>
        <a:p>
          <a:endParaRPr lang="en-GB"/>
        </a:p>
      </dgm:t>
    </dgm:pt>
    <dgm:pt modelId="{D959C58E-1761-E84D-990D-235097CF2874}" type="sibTrans" cxnId="{B14AD62C-5E50-8347-B65E-90C057C97EAE}">
      <dgm:prSet/>
      <dgm:spPr/>
      <dgm:t>
        <a:bodyPr/>
        <a:lstStyle/>
        <a:p>
          <a:endParaRPr lang="en-GB"/>
        </a:p>
      </dgm:t>
    </dgm:pt>
    <dgm:pt modelId="{D8A905F9-C2B2-C744-9683-1F315CB00D94}">
      <dgm:prSet/>
      <dgm:spPr/>
      <dgm:t>
        <a:bodyPr/>
        <a:lstStyle/>
        <a:p>
          <a:r>
            <a:rPr lang="en-US"/>
            <a:t>Context</a:t>
          </a:r>
          <a:endParaRPr lang="en-GB"/>
        </a:p>
      </dgm:t>
    </dgm:pt>
    <dgm:pt modelId="{D89A3FF3-8FC7-6747-BA2E-51384B851E8E}" type="parTrans" cxnId="{73C1D0E2-22C6-CD4B-AF18-0DB4CAEDE416}">
      <dgm:prSet/>
      <dgm:spPr/>
      <dgm:t>
        <a:bodyPr/>
        <a:lstStyle/>
        <a:p>
          <a:endParaRPr lang="en-GB"/>
        </a:p>
      </dgm:t>
    </dgm:pt>
    <dgm:pt modelId="{EB1504EB-9CAA-7C40-AC3D-BA582DA26B27}" type="sibTrans" cxnId="{73C1D0E2-22C6-CD4B-AF18-0DB4CAEDE416}">
      <dgm:prSet/>
      <dgm:spPr/>
      <dgm:t>
        <a:bodyPr/>
        <a:lstStyle/>
        <a:p>
          <a:endParaRPr lang="en-GB"/>
        </a:p>
      </dgm:t>
    </dgm:pt>
    <dgm:pt modelId="{9DC115AE-D726-6F4B-A37C-F6ECF394B3D6}">
      <dgm:prSet/>
      <dgm:spPr/>
      <dgm:t>
        <a:bodyPr/>
        <a:lstStyle/>
        <a:p>
          <a:r>
            <a:rPr lang="en-US"/>
            <a:t>Our implementation</a:t>
          </a:r>
          <a:endParaRPr lang="en-GB"/>
        </a:p>
      </dgm:t>
    </dgm:pt>
    <dgm:pt modelId="{9A0AB2D2-7EC1-1041-9897-873D2641B80F}" type="parTrans" cxnId="{3EAC10D1-88F5-9747-AA58-E754A509EF72}">
      <dgm:prSet/>
      <dgm:spPr/>
      <dgm:t>
        <a:bodyPr/>
        <a:lstStyle/>
        <a:p>
          <a:endParaRPr lang="en-GB"/>
        </a:p>
      </dgm:t>
    </dgm:pt>
    <dgm:pt modelId="{63EF2701-904B-8142-B17F-7EE979731E8C}" type="sibTrans" cxnId="{3EAC10D1-88F5-9747-AA58-E754A509EF72}">
      <dgm:prSet/>
      <dgm:spPr/>
      <dgm:t>
        <a:bodyPr/>
        <a:lstStyle/>
        <a:p>
          <a:endParaRPr lang="en-GB"/>
        </a:p>
      </dgm:t>
    </dgm:pt>
    <dgm:pt modelId="{6E6F94C4-678B-1645-A8EB-BF4959FE3107}">
      <dgm:prSet/>
      <dgm:spPr/>
      <dgm:t>
        <a:bodyPr/>
        <a:lstStyle/>
        <a:p>
          <a:r>
            <a:rPr lang="en-US"/>
            <a:t>Findings</a:t>
          </a:r>
          <a:endParaRPr lang="en-GB"/>
        </a:p>
      </dgm:t>
    </dgm:pt>
    <dgm:pt modelId="{840E4BEF-FF19-2547-99FE-12906A184E53}" type="parTrans" cxnId="{766A5CEC-70CC-8443-BFA5-19F6B5E4F3F1}">
      <dgm:prSet/>
      <dgm:spPr/>
      <dgm:t>
        <a:bodyPr/>
        <a:lstStyle/>
        <a:p>
          <a:endParaRPr lang="en-GB"/>
        </a:p>
      </dgm:t>
    </dgm:pt>
    <dgm:pt modelId="{3E3F8FE3-0ED4-8345-981D-5CFD00B2E125}" type="sibTrans" cxnId="{766A5CEC-70CC-8443-BFA5-19F6B5E4F3F1}">
      <dgm:prSet/>
      <dgm:spPr/>
      <dgm:t>
        <a:bodyPr/>
        <a:lstStyle/>
        <a:p>
          <a:endParaRPr lang="en-GB"/>
        </a:p>
      </dgm:t>
    </dgm:pt>
    <dgm:pt modelId="{D2A65D2B-5795-BF46-B54F-4C4BE650CAC2}">
      <dgm:prSet/>
      <dgm:spPr/>
      <dgm:t>
        <a:bodyPr/>
        <a:lstStyle/>
        <a:p>
          <a:r>
            <a:rPr lang="en-US"/>
            <a:t>Revisions</a:t>
          </a:r>
          <a:endParaRPr lang="en-GB"/>
        </a:p>
      </dgm:t>
    </dgm:pt>
    <dgm:pt modelId="{129A466E-0C2F-ED44-9193-8ED4F45AC247}" type="parTrans" cxnId="{E95781C0-BA32-DD4F-A095-136CCAD2DA1E}">
      <dgm:prSet/>
      <dgm:spPr/>
      <dgm:t>
        <a:bodyPr/>
        <a:lstStyle/>
        <a:p>
          <a:endParaRPr lang="en-GB"/>
        </a:p>
      </dgm:t>
    </dgm:pt>
    <dgm:pt modelId="{CF54B3AB-4302-CE41-9CCB-B39F64F0FD7A}" type="sibTrans" cxnId="{E95781C0-BA32-DD4F-A095-136CCAD2DA1E}">
      <dgm:prSet/>
      <dgm:spPr/>
      <dgm:t>
        <a:bodyPr/>
        <a:lstStyle/>
        <a:p>
          <a:endParaRPr lang="en-GB"/>
        </a:p>
      </dgm:t>
    </dgm:pt>
    <dgm:pt modelId="{59CF397C-4457-F94C-ACD9-18C4C9609E9E}" type="pres">
      <dgm:prSet presAssocID="{2FBCF544-7EE9-584F-9D04-73731A1D33AC}" presName="Name0" presStyleCnt="0">
        <dgm:presLayoutVars>
          <dgm:dir/>
          <dgm:resizeHandles val="exact"/>
        </dgm:presLayoutVars>
      </dgm:prSet>
      <dgm:spPr/>
    </dgm:pt>
    <dgm:pt modelId="{FB913505-D5FB-0149-9AD6-9346522CF11C}" type="pres">
      <dgm:prSet presAssocID="{7A528154-788A-2C46-8BB1-87192B259539}" presName="parTxOnly" presStyleLbl="node1" presStyleIdx="0" presStyleCnt="5">
        <dgm:presLayoutVars>
          <dgm:bulletEnabled val="1"/>
        </dgm:presLayoutVars>
      </dgm:prSet>
      <dgm:spPr/>
    </dgm:pt>
    <dgm:pt modelId="{346A259C-C842-CF43-A96D-96BC8DB3D644}" type="pres">
      <dgm:prSet presAssocID="{D959C58E-1761-E84D-990D-235097CF2874}" presName="parSpace" presStyleCnt="0"/>
      <dgm:spPr/>
    </dgm:pt>
    <dgm:pt modelId="{BDB6A4DE-77D6-7C47-B443-FB753E410BA1}" type="pres">
      <dgm:prSet presAssocID="{D8A905F9-C2B2-C744-9683-1F315CB00D94}" presName="parTxOnly" presStyleLbl="node1" presStyleIdx="1" presStyleCnt="5">
        <dgm:presLayoutVars>
          <dgm:bulletEnabled val="1"/>
        </dgm:presLayoutVars>
      </dgm:prSet>
      <dgm:spPr/>
    </dgm:pt>
    <dgm:pt modelId="{666BFD7B-B48C-364F-8C0F-EB81A222CD5F}" type="pres">
      <dgm:prSet presAssocID="{EB1504EB-9CAA-7C40-AC3D-BA582DA26B27}" presName="parSpace" presStyleCnt="0"/>
      <dgm:spPr/>
    </dgm:pt>
    <dgm:pt modelId="{805A1C06-D0FE-2E47-A525-B776152A88BA}" type="pres">
      <dgm:prSet presAssocID="{9DC115AE-D726-6F4B-A37C-F6ECF394B3D6}" presName="parTxOnly" presStyleLbl="node1" presStyleIdx="2" presStyleCnt="5">
        <dgm:presLayoutVars>
          <dgm:bulletEnabled val="1"/>
        </dgm:presLayoutVars>
      </dgm:prSet>
      <dgm:spPr/>
    </dgm:pt>
    <dgm:pt modelId="{FE0559BB-31B5-DE49-A44C-7E0969200068}" type="pres">
      <dgm:prSet presAssocID="{63EF2701-904B-8142-B17F-7EE979731E8C}" presName="parSpace" presStyleCnt="0"/>
      <dgm:spPr/>
    </dgm:pt>
    <dgm:pt modelId="{96AA6CF5-7266-CB49-B223-DB6E88145A75}" type="pres">
      <dgm:prSet presAssocID="{6E6F94C4-678B-1645-A8EB-BF4959FE3107}" presName="parTxOnly" presStyleLbl="node1" presStyleIdx="3" presStyleCnt="5">
        <dgm:presLayoutVars>
          <dgm:bulletEnabled val="1"/>
        </dgm:presLayoutVars>
      </dgm:prSet>
      <dgm:spPr/>
    </dgm:pt>
    <dgm:pt modelId="{5318E017-F626-DC4D-B1D4-A7682D9A2AB3}" type="pres">
      <dgm:prSet presAssocID="{3E3F8FE3-0ED4-8345-981D-5CFD00B2E125}" presName="parSpace" presStyleCnt="0"/>
      <dgm:spPr/>
    </dgm:pt>
    <dgm:pt modelId="{D0327BCD-D0A1-8348-9AA9-77399BEF6AA7}" type="pres">
      <dgm:prSet presAssocID="{D2A65D2B-5795-BF46-B54F-4C4BE650CAC2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B14AD62C-5E50-8347-B65E-90C057C97EAE}" srcId="{2FBCF544-7EE9-584F-9D04-73731A1D33AC}" destId="{7A528154-788A-2C46-8BB1-87192B259539}" srcOrd="0" destOrd="0" parTransId="{E80D1950-B6A8-E34B-871D-47A423F447F5}" sibTransId="{D959C58E-1761-E84D-990D-235097CF2874}"/>
    <dgm:cxn modelId="{E655913B-3FEC-0645-A4D1-65D0992710BF}" type="presOf" srcId="{6E6F94C4-678B-1645-A8EB-BF4959FE3107}" destId="{96AA6CF5-7266-CB49-B223-DB6E88145A75}" srcOrd="0" destOrd="0" presId="urn:microsoft.com/office/officeart/2005/8/layout/hChevron3"/>
    <dgm:cxn modelId="{C6ED0347-BF52-494C-A330-123789C9A4FD}" type="presOf" srcId="{D2A65D2B-5795-BF46-B54F-4C4BE650CAC2}" destId="{D0327BCD-D0A1-8348-9AA9-77399BEF6AA7}" srcOrd="0" destOrd="0" presId="urn:microsoft.com/office/officeart/2005/8/layout/hChevron3"/>
    <dgm:cxn modelId="{7BC2315A-8B09-1D43-95BC-4E4E9704601A}" type="presOf" srcId="{7A528154-788A-2C46-8BB1-87192B259539}" destId="{FB913505-D5FB-0149-9AD6-9346522CF11C}" srcOrd="0" destOrd="0" presId="urn:microsoft.com/office/officeart/2005/8/layout/hChevron3"/>
    <dgm:cxn modelId="{AFD96790-2B56-3346-AD86-9DAD183CB9C9}" type="presOf" srcId="{2FBCF544-7EE9-584F-9D04-73731A1D33AC}" destId="{59CF397C-4457-F94C-ACD9-18C4C9609E9E}" srcOrd="0" destOrd="0" presId="urn:microsoft.com/office/officeart/2005/8/layout/hChevron3"/>
    <dgm:cxn modelId="{36B43FA5-045D-0E4A-9D93-051ECF4D560A}" type="presOf" srcId="{9DC115AE-D726-6F4B-A37C-F6ECF394B3D6}" destId="{805A1C06-D0FE-2E47-A525-B776152A88BA}" srcOrd="0" destOrd="0" presId="urn:microsoft.com/office/officeart/2005/8/layout/hChevron3"/>
    <dgm:cxn modelId="{E95781C0-BA32-DD4F-A095-136CCAD2DA1E}" srcId="{2FBCF544-7EE9-584F-9D04-73731A1D33AC}" destId="{D2A65D2B-5795-BF46-B54F-4C4BE650CAC2}" srcOrd="4" destOrd="0" parTransId="{129A466E-0C2F-ED44-9193-8ED4F45AC247}" sibTransId="{CF54B3AB-4302-CE41-9CCB-B39F64F0FD7A}"/>
    <dgm:cxn modelId="{3EAC10D1-88F5-9747-AA58-E754A509EF72}" srcId="{2FBCF544-7EE9-584F-9D04-73731A1D33AC}" destId="{9DC115AE-D726-6F4B-A37C-F6ECF394B3D6}" srcOrd="2" destOrd="0" parTransId="{9A0AB2D2-7EC1-1041-9897-873D2641B80F}" sibTransId="{63EF2701-904B-8142-B17F-7EE979731E8C}"/>
    <dgm:cxn modelId="{73C1D0E2-22C6-CD4B-AF18-0DB4CAEDE416}" srcId="{2FBCF544-7EE9-584F-9D04-73731A1D33AC}" destId="{D8A905F9-C2B2-C744-9683-1F315CB00D94}" srcOrd="1" destOrd="0" parTransId="{D89A3FF3-8FC7-6747-BA2E-51384B851E8E}" sibTransId="{EB1504EB-9CAA-7C40-AC3D-BA582DA26B27}"/>
    <dgm:cxn modelId="{82B8FBE5-3D8F-7348-8599-EF6E16BC7D65}" type="presOf" srcId="{D8A905F9-C2B2-C744-9683-1F315CB00D94}" destId="{BDB6A4DE-77D6-7C47-B443-FB753E410BA1}" srcOrd="0" destOrd="0" presId="urn:microsoft.com/office/officeart/2005/8/layout/hChevron3"/>
    <dgm:cxn modelId="{766A5CEC-70CC-8443-BFA5-19F6B5E4F3F1}" srcId="{2FBCF544-7EE9-584F-9D04-73731A1D33AC}" destId="{6E6F94C4-678B-1645-A8EB-BF4959FE3107}" srcOrd="3" destOrd="0" parTransId="{840E4BEF-FF19-2547-99FE-12906A184E53}" sibTransId="{3E3F8FE3-0ED4-8345-981D-5CFD00B2E125}"/>
    <dgm:cxn modelId="{224947BC-C618-584F-B8E5-16D335977271}" type="presParOf" srcId="{59CF397C-4457-F94C-ACD9-18C4C9609E9E}" destId="{FB913505-D5FB-0149-9AD6-9346522CF11C}" srcOrd="0" destOrd="0" presId="urn:microsoft.com/office/officeart/2005/8/layout/hChevron3"/>
    <dgm:cxn modelId="{A44F36AB-54B2-784C-BA27-9CDB6B1F9106}" type="presParOf" srcId="{59CF397C-4457-F94C-ACD9-18C4C9609E9E}" destId="{346A259C-C842-CF43-A96D-96BC8DB3D644}" srcOrd="1" destOrd="0" presId="urn:microsoft.com/office/officeart/2005/8/layout/hChevron3"/>
    <dgm:cxn modelId="{952693EF-AEF3-9747-81A7-D59F53E39F76}" type="presParOf" srcId="{59CF397C-4457-F94C-ACD9-18C4C9609E9E}" destId="{BDB6A4DE-77D6-7C47-B443-FB753E410BA1}" srcOrd="2" destOrd="0" presId="urn:microsoft.com/office/officeart/2005/8/layout/hChevron3"/>
    <dgm:cxn modelId="{136FCFCC-2A35-A346-9CB3-1BA1094F8B81}" type="presParOf" srcId="{59CF397C-4457-F94C-ACD9-18C4C9609E9E}" destId="{666BFD7B-B48C-364F-8C0F-EB81A222CD5F}" srcOrd="3" destOrd="0" presId="urn:microsoft.com/office/officeart/2005/8/layout/hChevron3"/>
    <dgm:cxn modelId="{18F653BC-B2A0-374B-8680-37B93110AD51}" type="presParOf" srcId="{59CF397C-4457-F94C-ACD9-18C4C9609E9E}" destId="{805A1C06-D0FE-2E47-A525-B776152A88BA}" srcOrd="4" destOrd="0" presId="urn:microsoft.com/office/officeart/2005/8/layout/hChevron3"/>
    <dgm:cxn modelId="{BF1199EF-3435-F643-8CD3-FA0D4299CCC4}" type="presParOf" srcId="{59CF397C-4457-F94C-ACD9-18C4C9609E9E}" destId="{FE0559BB-31B5-DE49-A44C-7E0969200068}" srcOrd="5" destOrd="0" presId="urn:microsoft.com/office/officeart/2005/8/layout/hChevron3"/>
    <dgm:cxn modelId="{C7E937B2-BA8A-A04F-B9EB-7746EA06E514}" type="presParOf" srcId="{59CF397C-4457-F94C-ACD9-18C4C9609E9E}" destId="{96AA6CF5-7266-CB49-B223-DB6E88145A75}" srcOrd="6" destOrd="0" presId="urn:microsoft.com/office/officeart/2005/8/layout/hChevron3"/>
    <dgm:cxn modelId="{6B700DCF-E38B-F545-9073-E043DBE55ACC}" type="presParOf" srcId="{59CF397C-4457-F94C-ACD9-18C4C9609E9E}" destId="{5318E017-F626-DC4D-B1D4-A7682D9A2AB3}" srcOrd="7" destOrd="0" presId="urn:microsoft.com/office/officeart/2005/8/layout/hChevron3"/>
    <dgm:cxn modelId="{C0654854-CACD-4C42-A6B2-FE3099F85727}" type="presParOf" srcId="{59CF397C-4457-F94C-ACD9-18C4C9609E9E}" destId="{D0327BCD-D0A1-8348-9AA9-77399BEF6AA7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3378E7-3A5D-41D0-ADB1-FD1285E97501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9F446E2-C6B6-4954-9B5A-9C104A2C14BA}">
      <dgm:prSet/>
      <dgm:spPr/>
      <dgm:t>
        <a:bodyPr/>
        <a:lstStyle/>
        <a:p>
          <a:r>
            <a:rPr lang="en-US"/>
            <a:t>Accessibility Practice</a:t>
          </a:r>
        </a:p>
      </dgm:t>
    </dgm:pt>
    <dgm:pt modelId="{914932C5-175F-4BA7-9681-351C69E5ABDD}" type="parTrans" cxnId="{EA113AF8-2B64-481D-ABF3-B7F3F83D7E6F}">
      <dgm:prSet/>
      <dgm:spPr/>
      <dgm:t>
        <a:bodyPr/>
        <a:lstStyle/>
        <a:p>
          <a:endParaRPr lang="en-US"/>
        </a:p>
      </dgm:t>
    </dgm:pt>
    <dgm:pt modelId="{6F375B07-CB2C-44BC-84E8-7CFD3B33B8F3}" type="sibTrans" cxnId="{EA113AF8-2B64-481D-ABF3-B7F3F83D7E6F}">
      <dgm:prSet/>
      <dgm:spPr/>
      <dgm:t>
        <a:bodyPr/>
        <a:lstStyle/>
        <a:p>
          <a:endParaRPr lang="en-US"/>
        </a:p>
      </dgm:t>
    </dgm:pt>
    <dgm:pt modelId="{07DEBD27-6694-4596-ACE6-73291F44B884}">
      <dgm:prSet/>
      <dgm:spPr/>
      <dgm:t>
        <a:bodyPr/>
        <a:lstStyle/>
        <a:p>
          <a:r>
            <a:rPr lang="en-US"/>
            <a:t>Accessibility Research</a:t>
          </a:r>
        </a:p>
      </dgm:t>
    </dgm:pt>
    <dgm:pt modelId="{07F1E6CE-6363-4D01-BB13-65132D4AE499}" type="parTrans" cxnId="{07BAB6F5-8866-4EB8-8D2D-715FE3A52B91}">
      <dgm:prSet/>
      <dgm:spPr/>
      <dgm:t>
        <a:bodyPr/>
        <a:lstStyle/>
        <a:p>
          <a:endParaRPr lang="en-US"/>
        </a:p>
      </dgm:t>
    </dgm:pt>
    <dgm:pt modelId="{05DFDE41-9C07-494D-9EF2-9F5618F89F11}" type="sibTrans" cxnId="{07BAB6F5-8866-4EB8-8D2D-715FE3A52B91}">
      <dgm:prSet/>
      <dgm:spPr/>
      <dgm:t>
        <a:bodyPr/>
        <a:lstStyle/>
        <a:p>
          <a:endParaRPr lang="en-US"/>
        </a:p>
      </dgm:t>
    </dgm:pt>
    <dgm:pt modelId="{80857285-67B5-4FAB-9695-A2383BBBBC63}">
      <dgm:prSet/>
      <dgm:spPr/>
      <dgm:t>
        <a:bodyPr/>
        <a:lstStyle/>
        <a:p>
          <a:r>
            <a:rPr lang="en-US"/>
            <a:t>Organisational leadership in Inclusion and Accessibility</a:t>
          </a:r>
        </a:p>
      </dgm:t>
    </dgm:pt>
    <dgm:pt modelId="{CD4D6109-7F3A-4C4D-A02E-7C3F8F0FBBC5}" type="parTrans" cxnId="{D97C1FBE-011B-4C69-A152-4AD368739814}">
      <dgm:prSet/>
      <dgm:spPr/>
      <dgm:t>
        <a:bodyPr/>
        <a:lstStyle/>
        <a:p>
          <a:endParaRPr lang="en-US"/>
        </a:p>
      </dgm:t>
    </dgm:pt>
    <dgm:pt modelId="{7B7129EA-5861-4653-9F34-E37A079B0AC8}" type="sibTrans" cxnId="{D97C1FBE-011B-4C69-A152-4AD368739814}">
      <dgm:prSet/>
      <dgm:spPr/>
      <dgm:t>
        <a:bodyPr/>
        <a:lstStyle/>
        <a:p>
          <a:endParaRPr lang="en-US"/>
        </a:p>
      </dgm:t>
    </dgm:pt>
    <dgm:pt modelId="{51371C45-5719-7142-BBDC-800F7E0112E6}" type="pres">
      <dgm:prSet presAssocID="{143378E7-3A5D-41D0-ADB1-FD1285E9750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10F9717-88B1-0C41-8C0C-9C65A9582936}" type="pres">
      <dgm:prSet presAssocID="{89F446E2-C6B6-4954-9B5A-9C104A2C14BA}" presName="hierRoot1" presStyleCnt="0"/>
      <dgm:spPr/>
    </dgm:pt>
    <dgm:pt modelId="{662D22AD-6F8C-DB48-AD8F-7405F798F8F1}" type="pres">
      <dgm:prSet presAssocID="{89F446E2-C6B6-4954-9B5A-9C104A2C14BA}" presName="composite" presStyleCnt="0"/>
      <dgm:spPr/>
    </dgm:pt>
    <dgm:pt modelId="{995C1714-5572-7F4E-9F34-202EC6002D4A}" type="pres">
      <dgm:prSet presAssocID="{89F446E2-C6B6-4954-9B5A-9C104A2C14BA}" presName="background" presStyleLbl="node0" presStyleIdx="0" presStyleCnt="3"/>
      <dgm:spPr/>
    </dgm:pt>
    <dgm:pt modelId="{1A300B87-3641-BD44-9B5A-400856BF7511}" type="pres">
      <dgm:prSet presAssocID="{89F446E2-C6B6-4954-9B5A-9C104A2C14BA}" presName="text" presStyleLbl="fgAcc0" presStyleIdx="0" presStyleCnt="3">
        <dgm:presLayoutVars>
          <dgm:chPref val="3"/>
        </dgm:presLayoutVars>
      </dgm:prSet>
      <dgm:spPr/>
    </dgm:pt>
    <dgm:pt modelId="{9BB89E54-65EA-A746-BC9A-5EC9D16033DE}" type="pres">
      <dgm:prSet presAssocID="{89F446E2-C6B6-4954-9B5A-9C104A2C14BA}" presName="hierChild2" presStyleCnt="0"/>
      <dgm:spPr/>
    </dgm:pt>
    <dgm:pt modelId="{A7BCC977-7D53-A84B-A06C-54CA01BC51A1}" type="pres">
      <dgm:prSet presAssocID="{07DEBD27-6694-4596-ACE6-73291F44B884}" presName="hierRoot1" presStyleCnt="0"/>
      <dgm:spPr/>
    </dgm:pt>
    <dgm:pt modelId="{153E6324-0293-F14C-A5DF-6BC0550B5346}" type="pres">
      <dgm:prSet presAssocID="{07DEBD27-6694-4596-ACE6-73291F44B884}" presName="composite" presStyleCnt="0"/>
      <dgm:spPr/>
    </dgm:pt>
    <dgm:pt modelId="{368CE3BC-BEA1-6B45-9A53-0FA64F80AEBA}" type="pres">
      <dgm:prSet presAssocID="{07DEBD27-6694-4596-ACE6-73291F44B884}" presName="background" presStyleLbl="node0" presStyleIdx="1" presStyleCnt="3"/>
      <dgm:spPr/>
    </dgm:pt>
    <dgm:pt modelId="{CCE21009-5EEE-2448-A643-55A8B5F3A186}" type="pres">
      <dgm:prSet presAssocID="{07DEBD27-6694-4596-ACE6-73291F44B884}" presName="text" presStyleLbl="fgAcc0" presStyleIdx="1" presStyleCnt="3">
        <dgm:presLayoutVars>
          <dgm:chPref val="3"/>
        </dgm:presLayoutVars>
      </dgm:prSet>
      <dgm:spPr/>
    </dgm:pt>
    <dgm:pt modelId="{BC238B19-1158-FD45-A22A-78BCA13BF60F}" type="pres">
      <dgm:prSet presAssocID="{07DEBD27-6694-4596-ACE6-73291F44B884}" presName="hierChild2" presStyleCnt="0"/>
      <dgm:spPr/>
    </dgm:pt>
    <dgm:pt modelId="{6FAADC48-AE72-5344-A5F0-6DA195975516}" type="pres">
      <dgm:prSet presAssocID="{80857285-67B5-4FAB-9695-A2383BBBBC63}" presName="hierRoot1" presStyleCnt="0"/>
      <dgm:spPr/>
    </dgm:pt>
    <dgm:pt modelId="{FC95FC97-38FA-E647-A349-D1EE30C010F4}" type="pres">
      <dgm:prSet presAssocID="{80857285-67B5-4FAB-9695-A2383BBBBC63}" presName="composite" presStyleCnt="0"/>
      <dgm:spPr/>
    </dgm:pt>
    <dgm:pt modelId="{90AEF0D1-7D11-1C4B-80B7-3A4C7BEB75C2}" type="pres">
      <dgm:prSet presAssocID="{80857285-67B5-4FAB-9695-A2383BBBBC63}" presName="background" presStyleLbl="node0" presStyleIdx="2" presStyleCnt="3"/>
      <dgm:spPr/>
    </dgm:pt>
    <dgm:pt modelId="{8843D513-5F71-7646-AC96-31C7C9518857}" type="pres">
      <dgm:prSet presAssocID="{80857285-67B5-4FAB-9695-A2383BBBBC63}" presName="text" presStyleLbl="fgAcc0" presStyleIdx="2" presStyleCnt="3">
        <dgm:presLayoutVars>
          <dgm:chPref val="3"/>
        </dgm:presLayoutVars>
      </dgm:prSet>
      <dgm:spPr/>
    </dgm:pt>
    <dgm:pt modelId="{BAB2D41F-9D0A-7140-8C35-C2B66D554838}" type="pres">
      <dgm:prSet presAssocID="{80857285-67B5-4FAB-9695-A2383BBBBC63}" presName="hierChild2" presStyleCnt="0"/>
      <dgm:spPr/>
    </dgm:pt>
  </dgm:ptLst>
  <dgm:cxnLst>
    <dgm:cxn modelId="{B15F9A0D-0B06-2A48-8CB2-889C52707883}" type="presOf" srcId="{89F446E2-C6B6-4954-9B5A-9C104A2C14BA}" destId="{1A300B87-3641-BD44-9B5A-400856BF7511}" srcOrd="0" destOrd="0" presId="urn:microsoft.com/office/officeart/2005/8/layout/hierarchy1"/>
    <dgm:cxn modelId="{838F3149-E23F-1C41-90CB-0D16556EC9C1}" type="presOf" srcId="{80857285-67B5-4FAB-9695-A2383BBBBC63}" destId="{8843D513-5F71-7646-AC96-31C7C9518857}" srcOrd="0" destOrd="0" presId="urn:microsoft.com/office/officeart/2005/8/layout/hierarchy1"/>
    <dgm:cxn modelId="{6527BB6F-348C-6A40-B6F6-3F0380CEED95}" type="presOf" srcId="{07DEBD27-6694-4596-ACE6-73291F44B884}" destId="{CCE21009-5EEE-2448-A643-55A8B5F3A186}" srcOrd="0" destOrd="0" presId="urn:microsoft.com/office/officeart/2005/8/layout/hierarchy1"/>
    <dgm:cxn modelId="{95B51FA7-1C3B-4C47-AB68-D1CA95DBC139}" type="presOf" srcId="{143378E7-3A5D-41D0-ADB1-FD1285E97501}" destId="{51371C45-5719-7142-BBDC-800F7E0112E6}" srcOrd="0" destOrd="0" presId="urn:microsoft.com/office/officeart/2005/8/layout/hierarchy1"/>
    <dgm:cxn modelId="{D97C1FBE-011B-4C69-A152-4AD368739814}" srcId="{143378E7-3A5D-41D0-ADB1-FD1285E97501}" destId="{80857285-67B5-4FAB-9695-A2383BBBBC63}" srcOrd="2" destOrd="0" parTransId="{CD4D6109-7F3A-4C4D-A02E-7C3F8F0FBBC5}" sibTransId="{7B7129EA-5861-4653-9F34-E37A079B0AC8}"/>
    <dgm:cxn modelId="{07BAB6F5-8866-4EB8-8D2D-715FE3A52B91}" srcId="{143378E7-3A5D-41D0-ADB1-FD1285E97501}" destId="{07DEBD27-6694-4596-ACE6-73291F44B884}" srcOrd="1" destOrd="0" parTransId="{07F1E6CE-6363-4D01-BB13-65132D4AE499}" sibTransId="{05DFDE41-9C07-494D-9EF2-9F5618F89F11}"/>
    <dgm:cxn modelId="{EA113AF8-2B64-481D-ABF3-B7F3F83D7E6F}" srcId="{143378E7-3A5D-41D0-ADB1-FD1285E97501}" destId="{89F446E2-C6B6-4954-9B5A-9C104A2C14BA}" srcOrd="0" destOrd="0" parTransId="{914932C5-175F-4BA7-9681-351C69E5ABDD}" sibTransId="{6F375B07-CB2C-44BC-84E8-7CFD3B33B8F3}"/>
    <dgm:cxn modelId="{D7210B0F-6B9C-9F4A-A810-2EA6FE351F69}" type="presParOf" srcId="{51371C45-5719-7142-BBDC-800F7E0112E6}" destId="{B10F9717-88B1-0C41-8C0C-9C65A9582936}" srcOrd="0" destOrd="0" presId="urn:microsoft.com/office/officeart/2005/8/layout/hierarchy1"/>
    <dgm:cxn modelId="{0C0F57B5-E194-D540-AFCF-2B3E9B463A26}" type="presParOf" srcId="{B10F9717-88B1-0C41-8C0C-9C65A9582936}" destId="{662D22AD-6F8C-DB48-AD8F-7405F798F8F1}" srcOrd="0" destOrd="0" presId="urn:microsoft.com/office/officeart/2005/8/layout/hierarchy1"/>
    <dgm:cxn modelId="{E84586C4-DB61-C341-B3B8-E664AD1B6C30}" type="presParOf" srcId="{662D22AD-6F8C-DB48-AD8F-7405F798F8F1}" destId="{995C1714-5572-7F4E-9F34-202EC6002D4A}" srcOrd="0" destOrd="0" presId="urn:microsoft.com/office/officeart/2005/8/layout/hierarchy1"/>
    <dgm:cxn modelId="{209A419C-3CAE-9E43-A182-A715495795B1}" type="presParOf" srcId="{662D22AD-6F8C-DB48-AD8F-7405F798F8F1}" destId="{1A300B87-3641-BD44-9B5A-400856BF7511}" srcOrd="1" destOrd="0" presId="urn:microsoft.com/office/officeart/2005/8/layout/hierarchy1"/>
    <dgm:cxn modelId="{2788C62F-FA57-CE4E-8BDD-10415A1C4831}" type="presParOf" srcId="{B10F9717-88B1-0C41-8C0C-9C65A9582936}" destId="{9BB89E54-65EA-A746-BC9A-5EC9D16033DE}" srcOrd="1" destOrd="0" presId="urn:microsoft.com/office/officeart/2005/8/layout/hierarchy1"/>
    <dgm:cxn modelId="{B263A5B2-0ED4-A54C-A9C2-5000F7F5948A}" type="presParOf" srcId="{51371C45-5719-7142-BBDC-800F7E0112E6}" destId="{A7BCC977-7D53-A84B-A06C-54CA01BC51A1}" srcOrd="1" destOrd="0" presId="urn:microsoft.com/office/officeart/2005/8/layout/hierarchy1"/>
    <dgm:cxn modelId="{09420DD2-9369-5C4C-9287-D617BC91555C}" type="presParOf" srcId="{A7BCC977-7D53-A84B-A06C-54CA01BC51A1}" destId="{153E6324-0293-F14C-A5DF-6BC0550B5346}" srcOrd="0" destOrd="0" presId="urn:microsoft.com/office/officeart/2005/8/layout/hierarchy1"/>
    <dgm:cxn modelId="{2762FB96-657C-BD43-A1BF-CD54237C7D31}" type="presParOf" srcId="{153E6324-0293-F14C-A5DF-6BC0550B5346}" destId="{368CE3BC-BEA1-6B45-9A53-0FA64F80AEBA}" srcOrd="0" destOrd="0" presId="urn:microsoft.com/office/officeart/2005/8/layout/hierarchy1"/>
    <dgm:cxn modelId="{CBEEEC05-8238-264E-9091-B6919B234322}" type="presParOf" srcId="{153E6324-0293-F14C-A5DF-6BC0550B5346}" destId="{CCE21009-5EEE-2448-A643-55A8B5F3A186}" srcOrd="1" destOrd="0" presId="urn:microsoft.com/office/officeart/2005/8/layout/hierarchy1"/>
    <dgm:cxn modelId="{17F74B46-D6FE-4346-9265-9DF261373C83}" type="presParOf" srcId="{A7BCC977-7D53-A84B-A06C-54CA01BC51A1}" destId="{BC238B19-1158-FD45-A22A-78BCA13BF60F}" srcOrd="1" destOrd="0" presId="urn:microsoft.com/office/officeart/2005/8/layout/hierarchy1"/>
    <dgm:cxn modelId="{A8F94F72-ACAF-5D47-9264-5543E0C93E92}" type="presParOf" srcId="{51371C45-5719-7142-BBDC-800F7E0112E6}" destId="{6FAADC48-AE72-5344-A5F0-6DA195975516}" srcOrd="2" destOrd="0" presId="urn:microsoft.com/office/officeart/2005/8/layout/hierarchy1"/>
    <dgm:cxn modelId="{BD82C9DB-6B8B-BD42-ABC8-879547C7595F}" type="presParOf" srcId="{6FAADC48-AE72-5344-A5F0-6DA195975516}" destId="{FC95FC97-38FA-E647-A349-D1EE30C010F4}" srcOrd="0" destOrd="0" presId="urn:microsoft.com/office/officeart/2005/8/layout/hierarchy1"/>
    <dgm:cxn modelId="{9F5331F4-BF19-D548-BC59-3BAAEADDFB3B}" type="presParOf" srcId="{FC95FC97-38FA-E647-A349-D1EE30C010F4}" destId="{90AEF0D1-7D11-1C4B-80B7-3A4C7BEB75C2}" srcOrd="0" destOrd="0" presId="urn:microsoft.com/office/officeart/2005/8/layout/hierarchy1"/>
    <dgm:cxn modelId="{C3593022-3ED7-1F4B-B39E-819133AF0FDD}" type="presParOf" srcId="{FC95FC97-38FA-E647-A349-D1EE30C010F4}" destId="{8843D513-5F71-7646-AC96-31C7C9518857}" srcOrd="1" destOrd="0" presId="urn:microsoft.com/office/officeart/2005/8/layout/hierarchy1"/>
    <dgm:cxn modelId="{114E1FB5-74F3-2B42-A2A0-7D81692E29AC}" type="presParOf" srcId="{6FAADC48-AE72-5344-A5F0-6DA195975516}" destId="{BAB2D41F-9D0A-7140-8C35-C2B66D55483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6CA601-9FAF-7E48-ABB8-8DE0021227B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GB"/>
        </a:p>
      </dgm:t>
    </dgm:pt>
    <dgm:pt modelId="{881EB80C-1DE1-5341-A8C2-3FF2CBF9D36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Covid-19 Pandemic</a:t>
          </a:r>
          <a:endParaRPr lang="en-GB" dirty="0"/>
        </a:p>
      </dgm:t>
    </dgm:pt>
    <dgm:pt modelId="{1FC83200-14FB-3842-890F-27D3050623F1}" type="parTrans" cxnId="{F4110FA0-2F98-5D42-AC8F-1C356F953CEC}">
      <dgm:prSet/>
      <dgm:spPr/>
      <dgm:t>
        <a:bodyPr/>
        <a:lstStyle/>
        <a:p>
          <a:endParaRPr lang="en-GB"/>
        </a:p>
      </dgm:t>
    </dgm:pt>
    <dgm:pt modelId="{C902E4F0-E90F-9940-AB72-BE49B88C5CC2}" type="sibTrans" cxnId="{F4110FA0-2F98-5D42-AC8F-1C356F953CEC}">
      <dgm:prSet/>
      <dgm:spPr/>
      <dgm:t>
        <a:bodyPr/>
        <a:lstStyle/>
        <a:p>
          <a:endParaRPr lang="en-GB"/>
        </a:p>
      </dgm:t>
    </dgm:pt>
    <dgm:pt modelId="{4ABF6F11-1AB6-4447-9347-015C1FD1C0D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Exams</a:t>
          </a:r>
        </a:p>
      </dgm:t>
    </dgm:pt>
    <dgm:pt modelId="{CD40AE14-7AA4-1F43-A23A-A18C2CAC2FA1}" type="parTrans" cxnId="{A9BDFED9-0FF6-5E49-8A82-685BDA94BE58}">
      <dgm:prSet/>
      <dgm:spPr/>
      <dgm:t>
        <a:bodyPr/>
        <a:lstStyle/>
        <a:p>
          <a:endParaRPr lang="en-GB"/>
        </a:p>
      </dgm:t>
    </dgm:pt>
    <dgm:pt modelId="{C1DE00D7-9F4F-804A-881B-2CAC758EA349}" type="sibTrans" cxnId="{A9BDFED9-0FF6-5E49-8A82-685BDA94BE58}">
      <dgm:prSet/>
      <dgm:spPr/>
      <dgm:t>
        <a:bodyPr/>
        <a:lstStyle/>
        <a:p>
          <a:endParaRPr lang="en-GB"/>
        </a:p>
      </dgm:t>
    </dgm:pt>
    <dgm:pt modelId="{BF22FA6C-C431-2D49-9FE0-18DEBED62EE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Computing</a:t>
          </a:r>
        </a:p>
      </dgm:t>
    </dgm:pt>
    <dgm:pt modelId="{8BBD96B1-DA60-674B-9FD2-1A7078D21FA5}" type="parTrans" cxnId="{651813FE-84B3-C44E-8A3C-5FA8009C9D74}">
      <dgm:prSet/>
      <dgm:spPr/>
      <dgm:t>
        <a:bodyPr/>
        <a:lstStyle/>
        <a:p>
          <a:endParaRPr lang="en-GB"/>
        </a:p>
      </dgm:t>
    </dgm:pt>
    <dgm:pt modelId="{6EEBA5E1-40B7-7B48-8F8D-AA8E071F0C76}" type="sibTrans" cxnId="{651813FE-84B3-C44E-8A3C-5FA8009C9D74}">
      <dgm:prSet/>
      <dgm:spPr/>
      <dgm:t>
        <a:bodyPr/>
        <a:lstStyle/>
        <a:p>
          <a:endParaRPr lang="en-GB"/>
        </a:p>
      </dgm:t>
    </dgm:pt>
    <dgm:pt modelId="{3056A110-B0D8-4BF2-AACD-DDC7CB6E77B5}" type="pres">
      <dgm:prSet presAssocID="{B76CA601-9FAF-7E48-ABB8-8DE0021227B6}" presName="root" presStyleCnt="0">
        <dgm:presLayoutVars>
          <dgm:dir/>
          <dgm:resizeHandles val="exact"/>
        </dgm:presLayoutVars>
      </dgm:prSet>
      <dgm:spPr/>
    </dgm:pt>
    <dgm:pt modelId="{9FAC7118-0F96-4016-AF2F-DB1BDBD40A2D}" type="pres">
      <dgm:prSet presAssocID="{4ABF6F11-1AB6-4447-9347-015C1FD1C0D6}" presName="compNode" presStyleCnt="0"/>
      <dgm:spPr/>
    </dgm:pt>
    <dgm:pt modelId="{40B18C37-823D-41F9-AED1-828894A16E1B}" type="pres">
      <dgm:prSet presAssocID="{4ABF6F11-1AB6-4447-9347-015C1FD1C0D6}" presName="iconBgRect" presStyleLbl="bgShp" presStyleIdx="0" presStyleCnt="3"/>
      <dgm:spPr/>
    </dgm:pt>
    <dgm:pt modelId="{EE943D88-BC05-44A6-A793-EE037B1CDB2B}" type="pres">
      <dgm:prSet presAssocID="{4ABF6F11-1AB6-4447-9347-015C1FD1C0D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DD91D9A3-D9EC-47B5-AEAB-A8ABD8B1CBB9}" type="pres">
      <dgm:prSet presAssocID="{4ABF6F11-1AB6-4447-9347-015C1FD1C0D6}" presName="spaceRect" presStyleCnt="0"/>
      <dgm:spPr/>
    </dgm:pt>
    <dgm:pt modelId="{E3259EC0-D4A6-47F4-B453-A6B66BEAC7AF}" type="pres">
      <dgm:prSet presAssocID="{4ABF6F11-1AB6-4447-9347-015C1FD1C0D6}" presName="textRect" presStyleLbl="revTx" presStyleIdx="0" presStyleCnt="3">
        <dgm:presLayoutVars>
          <dgm:chMax val="1"/>
          <dgm:chPref val="1"/>
        </dgm:presLayoutVars>
      </dgm:prSet>
      <dgm:spPr/>
    </dgm:pt>
    <dgm:pt modelId="{BBC7C670-C275-4E23-89D9-12135CBB3DD8}" type="pres">
      <dgm:prSet presAssocID="{C1DE00D7-9F4F-804A-881B-2CAC758EA349}" presName="sibTrans" presStyleCnt="0"/>
      <dgm:spPr/>
    </dgm:pt>
    <dgm:pt modelId="{53B2DB5A-34A6-457C-B9E4-904E91A6478B}" type="pres">
      <dgm:prSet presAssocID="{BF22FA6C-C431-2D49-9FE0-18DEBED62EE6}" presName="compNode" presStyleCnt="0"/>
      <dgm:spPr/>
    </dgm:pt>
    <dgm:pt modelId="{B8E662FB-3044-4AC4-93C4-5FCCD2234D01}" type="pres">
      <dgm:prSet presAssocID="{BF22FA6C-C431-2D49-9FE0-18DEBED62EE6}" presName="iconBgRect" presStyleLbl="bgShp" presStyleIdx="1" presStyleCnt="3"/>
      <dgm:spPr/>
    </dgm:pt>
    <dgm:pt modelId="{86FD8C95-746C-4861-B580-24C9F3C6520D}" type="pres">
      <dgm:prSet presAssocID="{BF22FA6C-C431-2D49-9FE0-18DEBED62EE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 Computing"/>
        </a:ext>
      </dgm:extLst>
    </dgm:pt>
    <dgm:pt modelId="{0A9D28CC-EE69-4D6B-8C2E-795A06848D72}" type="pres">
      <dgm:prSet presAssocID="{BF22FA6C-C431-2D49-9FE0-18DEBED62EE6}" presName="spaceRect" presStyleCnt="0"/>
      <dgm:spPr/>
    </dgm:pt>
    <dgm:pt modelId="{25F9394C-BF1E-423E-8E3C-A5D8B7A40072}" type="pres">
      <dgm:prSet presAssocID="{BF22FA6C-C431-2D49-9FE0-18DEBED62EE6}" presName="textRect" presStyleLbl="revTx" presStyleIdx="1" presStyleCnt="3">
        <dgm:presLayoutVars>
          <dgm:chMax val="1"/>
          <dgm:chPref val="1"/>
        </dgm:presLayoutVars>
      </dgm:prSet>
      <dgm:spPr/>
    </dgm:pt>
    <dgm:pt modelId="{24EBFDAF-9CAB-4589-BC14-8B8C2181C729}" type="pres">
      <dgm:prSet presAssocID="{6EEBA5E1-40B7-7B48-8F8D-AA8E071F0C76}" presName="sibTrans" presStyleCnt="0"/>
      <dgm:spPr/>
    </dgm:pt>
    <dgm:pt modelId="{FBA7AF02-CE67-4079-A25A-B6B85D945D0F}" type="pres">
      <dgm:prSet presAssocID="{881EB80C-1DE1-5341-A8C2-3FF2CBF9D363}" presName="compNode" presStyleCnt="0"/>
      <dgm:spPr/>
    </dgm:pt>
    <dgm:pt modelId="{0976EE81-1257-4EF3-895F-0BF4A19BF783}" type="pres">
      <dgm:prSet presAssocID="{881EB80C-1DE1-5341-A8C2-3FF2CBF9D363}" presName="iconBgRect" presStyleLbl="bgShp" presStyleIdx="2" presStyleCnt="3"/>
      <dgm:spPr/>
    </dgm:pt>
    <dgm:pt modelId="{900298F2-E6E2-4CAA-B8DA-A0E5DC5A2121}" type="pres">
      <dgm:prSet presAssocID="{881EB80C-1DE1-5341-A8C2-3FF2CBF9D36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 dropper"/>
        </a:ext>
      </dgm:extLst>
    </dgm:pt>
    <dgm:pt modelId="{CC3E8C4F-C509-4A87-A2F1-6E01EBC49DFA}" type="pres">
      <dgm:prSet presAssocID="{881EB80C-1DE1-5341-A8C2-3FF2CBF9D363}" presName="spaceRect" presStyleCnt="0"/>
      <dgm:spPr/>
    </dgm:pt>
    <dgm:pt modelId="{48E6ED4A-1D6E-4A28-B039-DE6A88EB675D}" type="pres">
      <dgm:prSet presAssocID="{881EB80C-1DE1-5341-A8C2-3FF2CBF9D363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843AA4D-A7C0-7644-8934-784E464CAD24}" type="presOf" srcId="{881EB80C-1DE1-5341-A8C2-3FF2CBF9D363}" destId="{48E6ED4A-1D6E-4A28-B039-DE6A88EB675D}" srcOrd="0" destOrd="0" presId="urn:microsoft.com/office/officeart/2018/5/layout/IconCircleLabelList"/>
    <dgm:cxn modelId="{82A9A19C-8F2F-6041-A911-7DEFFA8440B1}" type="presOf" srcId="{B76CA601-9FAF-7E48-ABB8-8DE0021227B6}" destId="{3056A110-B0D8-4BF2-AACD-DDC7CB6E77B5}" srcOrd="0" destOrd="0" presId="urn:microsoft.com/office/officeart/2018/5/layout/IconCircleLabelList"/>
    <dgm:cxn modelId="{F4110FA0-2F98-5D42-AC8F-1C356F953CEC}" srcId="{B76CA601-9FAF-7E48-ABB8-8DE0021227B6}" destId="{881EB80C-1DE1-5341-A8C2-3FF2CBF9D363}" srcOrd="2" destOrd="0" parTransId="{1FC83200-14FB-3842-890F-27D3050623F1}" sibTransId="{C902E4F0-E90F-9940-AB72-BE49B88C5CC2}"/>
    <dgm:cxn modelId="{5F9F70D0-605F-7940-8B3B-E0E1521BC690}" type="presOf" srcId="{BF22FA6C-C431-2D49-9FE0-18DEBED62EE6}" destId="{25F9394C-BF1E-423E-8E3C-A5D8B7A40072}" srcOrd="0" destOrd="0" presId="urn:microsoft.com/office/officeart/2018/5/layout/IconCircleLabelList"/>
    <dgm:cxn modelId="{A9BDFED9-0FF6-5E49-8A82-685BDA94BE58}" srcId="{B76CA601-9FAF-7E48-ABB8-8DE0021227B6}" destId="{4ABF6F11-1AB6-4447-9347-015C1FD1C0D6}" srcOrd="0" destOrd="0" parTransId="{CD40AE14-7AA4-1F43-A23A-A18C2CAC2FA1}" sibTransId="{C1DE00D7-9F4F-804A-881B-2CAC758EA349}"/>
    <dgm:cxn modelId="{FC56DEE5-FB8A-1C46-9BF3-9CE2F2AB6357}" type="presOf" srcId="{4ABF6F11-1AB6-4447-9347-015C1FD1C0D6}" destId="{E3259EC0-D4A6-47F4-B453-A6B66BEAC7AF}" srcOrd="0" destOrd="0" presId="urn:microsoft.com/office/officeart/2018/5/layout/IconCircleLabelList"/>
    <dgm:cxn modelId="{651813FE-84B3-C44E-8A3C-5FA8009C9D74}" srcId="{B76CA601-9FAF-7E48-ABB8-8DE0021227B6}" destId="{BF22FA6C-C431-2D49-9FE0-18DEBED62EE6}" srcOrd="1" destOrd="0" parTransId="{8BBD96B1-DA60-674B-9FD2-1A7078D21FA5}" sibTransId="{6EEBA5E1-40B7-7B48-8F8D-AA8E071F0C76}"/>
    <dgm:cxn modelId="{7CE994FB-8570-434B-B15E-7D8B93FEF2CB}" type="presParOf" srcId="{3056A110-B0D8-4BF2-AACD-DDC7CB6E77B5}" destId="{9FAC7118-0F96-4016-AF2F-DB1BDBD40A2D}" srcOrd="0" destOrd="0" presId="urn:microsoft.com/office/officeart/2018/5/layout/IconCircleLabelList"/>
    <dgm:cxn modelId="{E81D37F3-CBC2-0C4C-8CAC-18C841B58C0C}" type="presParOf" srcId="{9FAC7118-0F96-4016-AF2F-DB1BDBD40A2D}" destId="{40B18C37-823D-41F9-AED1-828894A16E1B}" srcOrd="0" destOrd="0" presId="urn:microsoft.com/office/officeart/2018/5/layout/IconCircleLabelList"/>
    <dgm:cxn modelId="{05368646-1933-AD4F-82A5-ACB85FAEBD70}" type="presParOf" srcId="{9FAC7118-0F96-4016-AF2F-DB1BDBD40A2D}" destId="{EE943D88-BC05-44A6-A793-EE037B1CDB2B}" srcOrd="1" destOrd="0" presId="urn:microsoft.com/office/officeart/2018/5/layout/IconCircleLabelList"/>
    <dgm:cxn modelId="{C0694487-BCFD-784E-8496-9C133D3FB29B}" type="presParOf" srcId="{9FAC7118-0F96-4016-AF2F-DB1BDBD40A2D}" destId="{DD91D9A3-D9EC-47B5-AEAB-A8ABD8B1CBB9}" srcOrd="2" destOrd="0" presId="urn:microsoft.com/office/officeart/2018/5/layout/IconCircleLabelList"/>
    <dgm:cxn modelId="{04BA1034-65CD-0A47-A344-5D4EBAA59BBE}" type="presParOf" srcId="{9FAC7118-0F96-4016-AF2F-DB1BDBD40A2D}" destId="{E3259EC0-D4A6-47F4-B453-A6B66BEAC7AF}" srcOrd="3" destOrd="0" presId="urn:microsoft.com/office/officeart/2018/5/layout/IconCircleLabelList"/>
    <dgm:cxn modelId="{0B2D3E96-5046-C049-A553-71440BD2E430}" type="presParOf" srcId="{3056A110-B0D8-4BF2-AACD-DDC7CB6E77B5}" destId="{BBC7C670-C275-4E23-89D9-12135CBB3DD8}" srcOrd="1" destOrd="0" presId="urn:microsoft.com/office/officeart/2018/5/layout/IconCircleLabelList"/>
    <dgm:cxn modelId="{4A049275-94D3-6A45-96DC-D0B899C5FB9A}" type="presParOf" srcId="{3056A110-B0D8-4BF2-AACD-DDC7CB6E77B5}" destId="{53B2DB5A-34A6-457C-B9E4-904E91A6478B}" srcOrd="2" destOrd="0" presId="urn:microsoft.com/office/officeart/2018/5/layout/IconCircleLabelList"/>
    <dgm:cxn modelId="{C0108B39-3E28-C442-B5C7-2C3EBBD05AA7}" type="presParOf" srcId="{53B2DB5A-34A6-457C-B9E4-904E91A6478B}" destId="{B8E662FB-3044-4AC4-93C4-5FCCD2234D01}" srcOrd="0" destOrd="0" presId="urn:microsoft.com/office/officeart/2018/5/layout/IconCircleLabelList"/>
    <dgm:cxn modelId="{68737FAB-A795-674D-9EF1-5AF6E4B25268}" type="presParOf" srcId="{53B2DB5A-34A6-457C-B9E4-904E91A6478B}" destId="{86FD8C95-746C-4861-B580-24C9F3C6520D}" srcOrd="1" destOrd="0" presId="urn:microsoft.com/office/officeart/2018/5/layout/IconCircleLabelList"/>
    <dgm:cxn modelId="{444B61B5-D0B8-A349-9671-E5E4A9E34636}" type="presParOf" srcId="{53B2DB5A-34A6-457C-B9E4-904E91A6478B}" destId="{0A9D28CC-EE69-4D6B-8C2E-795A06848D72}" srcOrd="2" destOrd="0" presId="urn:microsoft.com/office/officeart/2018/5/layout/IconCircleLabelList"/>
    <dgm:cxn modelId="{C979A228-D2DC-E84B-9A28-40471DC727A7}" type="presParOf" srcId="{53B2DB5A-34A6-457C-B9E4-904E91A6478B}" destId="{25F9394C-BF1E-423E-8E3C-A5D8B7A40072}" srcOrd="3" destOrd="0" presId="urn:microsoft.com/office/officeart/2018/5/layout/IconCircleLabelList"/>
    <dgm:cxn modelId="{4B288B1F-6DC6-594B-BA97-1C6200F4CB59}" type="presParOf" srcId="{3056A110-B0D8-4BF2-AACD-DDC7CB6E77B5}" destId="{24EBFDAF-9CAB-4589-BC14-8B8C2181C729}" srcOrd="3" destOrd="0" presId="urn:microsoft.com/office/officeart/2018/5/layout/IconCircleLabelList"/>
    <dgm:cxn modelId="{17329F65-3B8C-DB45-9BDE-3D46EF5AF284}" type="presParOf" srcId="{3056A110-B0D8-4BF2-AACD-DDC7CB6E77B5}" destId="{FBA7AF02-CE67-4079-A25A-B6B85D945D0F}" srcOrd="4" destOrd="0" presId="urn:microsoft.com/office/officeart/2018/5/layout/IconCircleLabelList"/>
    <dgm:cxn modelId="{C8AEACC4-58A8-794E-89EC-BB896226F413}" type="presParOf" srcId="{FBA7AF02-CE67-4079-A25A-B6B85D945D0F}" destId="{0976EE81-1257-4EF3-895F-0BF4A19BF783}" srcOrd="0" destOrd="0" presId="urn:microsoft.com/office/officeart/2018/5/layout/IconCircleLabelList"/>
    <dgm:cxn modelId="{4F8DE229-E3AB-CB42-B0E4-F5CBD4AA7342}" type="presParOf" srcId="{FBA7AF02-CE67-4079-A25A-B6B85D945D0F}" destId="{900298F2-E6E2-4CAA-B8DA-A0E5DC5A2121}" srcOrd="1" destOrd="0" presId="urn:microsoft.com/office/officeart/2018/5/layout/IconCircleLabelList"/>
    <dgm:cxn modelId="{24E73696-AB93-C14A-BC7B-3480CE4BB9B9}" type="presParOf" srcId="{FBA7AF02-CE67-4079-A25A-B6B85D945D0F}" destId="{CC3E8C4F-C509-4A87-A2F1-6E01EBC49DFA}" srcOrd="2" destOrd="0" presId="urn:microsoft.com/office/officeart/2018/5/layout/IconCircleLabelList"/>
    <dgm:cxn modelId="{A1CC0349-EB50-F64D-88DC-3A64C03B3323}" type="presParOf" srcId="{FBA7AF02-CE67-4079-A25A-B6B85D945D0F}" destId="{48E6ED4A-1D6E-4A28-B039-DE6A88EB675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13505-D5FB-0149-9AD6-9346522CF11C}">
      <dsp:nvSpPr>
        <dsp:cNvPr id="0" name=""/>
        <dsp:cNvSpPr/>
      </dsp:nvSpPr>
      <dsp:spPr>
        <a:xfrm>
          <a:off x="1283" y="1337140"/>
          <a:ext cx="2503103" cy="100124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8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My background</a:t>
          </a:r>
          <a:endParaRPr lang="en-GB" sz="1700" kern="1200"/>
        </a:p>
      </dsp:txBody>
      <dsp:txXfrm>
        <a:off x="1283" y="1337140"/>
        <a:ext cx="2252793" cy="1001241"/>
      </dsp:txXfrm>
    </dsp:sp>
    <dsp:sp modelId="{BDB6A4DE-77D6-7C47-B443-FB753E410BA1}">
      <dsp:nvSpPr>
        <dsp:cNvPr id="0" name=""/>
        <dsp:cNvSpPr/>
      </dsp:nvSpPr>
      <dsp:spPr>
        <a:xfrm>
          <a:off x="2003766" y="1337140"/>
          <a:ext cx="2503103" cy="10012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Context</a:t>
          </a:r>
          <a:endParaRPr lang="en-GB" sz="1700" kern="1200"/>
        </a:p>
      </dsp:txBody>
      <dsp:txXfrm>
        <a:off x="2504387" y="1337140"/>
        <a:ext cx="1501862" cy="1001241"/>
      </dsp:txXfrm>
    </dsp:sp>
    <dsp:sp modelId="{805A1C06-D0FE-2E47-A525-B776152A88BA}">
      <dsp:nvSpPr>
        <dsp:cNvPr id="0" name=""/>
        <dsp:cNvSpPr/>
      </dsp:nvSpPr>
      <dsp:spPr>
        <a:xfrm>
          <a:off x="4006248" y="1337140"/>
          <a:ext cx="2503103" cy="10012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Our implementation</a:t>
          </a:r>
          <a:endParaRPr lang="en-GB" sz="1700" kern="1200"/>
        </a:p>
      </dsp:txBody>
      <dsp:txXfrm>
        <a:off x="4506869" y="1337140"/>
        <a:ext cx="1501862" cy="1001241"/>
      </dsp:txXfrm>
    </dsp:sp>
    <dsp:sp modelId="{96AA6CF5-7266-CB49-B223-DB6E88145A75}">
      <dsp:nvSpPr>
        <dsp:cNvPr id="0" name=""/>
        <dsp:cNvSpPr/>
      </dsp:nvSpPr>
      <dsp:spPr>
        <a:xfrm>
          <a:off x="6008730" y="1337140"/>
          <a:ext cx="2503103" cy="10012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Findings</a:t>
          </a:r>
          <a:endParaRPr lang="en-GB" sz="1700" kern="1200"/>
        </a:p>
      </dsp:txBody>
      <dsp:txXfrm>
        <a:off x="6509351" y="1337140"/>
        <a:ext cx="1501862" cy="1001241"/>
      </dsp:txXfrm>
    </dsp:sp>
    <dsp:sp modelId="{D0327BCD-D0A1-8348-9AA9-77399BEF6AA7}">
      <dsp:nvSpPr>
        <dsp:cNvPr id="0" name=""/>
        <dsp:cNvSpPr/>
      </dsp:nvSpPr>
      <dsp:spPr>
        <a:xfrm>
          <a:off x="8011213" y="1337140"/>
          <a:ext cx="2503103" cy="10012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Revisions</a:t>
          </a:r>
          <a:endParaRPr lang="en-GB" sz="1700" kern="1200"/>
        </a:p>
      </dsp:txBody>
      <dsp:txXfrm>
        <a:off x="8511834" y="1337140"/>
        <a:ext cx="1501862" cy="10012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5C1714-5572-7F4E-9F34-202EC6002D4A}">
      <dsp:nvSpPr>
        <dsp:cNvPr id="0" name=""/>
        <dsp:cNvSpPr/>
      </dsp:nvSpPr>
      <dsp:spPr>
        <a:xfrm>
          <a:off x="0" y="1080567"/>
          <a:ext cx="2957512" cy="187802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300B87-3641-BD44-9B5A-400856BF7511}">
      <dsp:nvSpPr>
        <dsp:cNvPr id="0" name=""/>
        <dsp:cNvSpPr/>
      </dsp:nvSpPr>
      <dsp:spPr>
        <a:xfrm>
          <a:off x="328612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Accessibility Practice</a:t>
          </a:r>
        </a:p>
      </dsp:txBody>
      <dsp:txXfrm>
        <a:off x="383617" y="1447754"/>
        <a:ext cx="2847502" cy="1768010"/>
      </dsp:txXfrm>
    </dsp:sp>
    <dsp:sp modelId="{368CE3BC-BEA1-6B45-9A53-0FA64F80AEBA}">
      <dsp:nvSpPr>
        <dsp:cNvPr id="0" name=""/>
        <dsp:cNvSpPr/>
      </dsp:nvSpPr>
      <dsp:spPr>
        <a:xfrm>
          <a:off x="3614737" y="1080567"/>
          <a:ext cx="2957512" cy="187802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E21009-5EEE-2448-A643-55A8B5F3A186}">
      <dsp:nvSpPr>
        <dsp:cNvPr id="0" name=""/>
        <dsp:cNvSpPr/>
      </dsp:nvSpPr>
      <dsp:spPr>
        <a:xfrm>
          <a:off x="3943350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Accessibility Research</a:t>
          </a:r>
        </a:p>
      </dsp:txBody>
      <dsp:txXfrm>
        <a:off x="3998355" y="1447754"/>
        <a:ext cx="2847502" cy="1768010"/>
      </dsp:txXfrm>
    </dsp:sp>
    <dsp:sp modelId="{90AEF0D1-7D11-1C4B-80B7-3A4C7BEB75C2}">
      <dsp:nvSpPr>
        <dsp:cNvPr id="0" name=""/>
        <dsp:cNvSpPr/>
      </dsp:nvSpPr>
      <dsp:spPr>
        <a:xfrm>
          <a:off x="7229475" y="1080567"/>
          <a:ext cx="2957512" cy="187802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43D513-5F71-7646-AC96-31C7C9518857}">
      <dsp:nvSpPr>
        <dsp:cNvPr id="0" name=""/>
        <dsp:cNvSpPr/>
      </dsp:nvSpPr>
      <dsp:spPr>
        <a:xfrm>
          <a:off x="7558087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Organisational leadership in Inclusion and Accessibility</a:t>
          </a:r>
        </a:p>
      </dsp:txBody>
      <dsp:txXfrm>
        <a:off x="7613092" y="1447754"/>
        <a:ext cx="2847502" cy="17680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B18C37-823D-41F9-AED1-828894A16E1B}">
      <dsp:nvSpPr>
        <dsp:cNvPr id="0" name=""/>
        <dsp:cNvSpPr/>
      </dsp:nvSpPr>
      <dsp:spPr>
        <a:xfrm>
          <a:off x="679050" y="578168"/>
          <a:ext cx="1887187" cy="18871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43D88-BC05-44A6-A793-EE037B1CDB2B}">
      <dsp:nvSpPr>
        <dsp:cNvPr id="0" name=""/>
        <dsp:cNvSpPr/>
      </dsp:nvSpPr>
      <dsp:spPr>
        <a:xfrm>
          <a:off x="1081237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59EC0-D4A6-47F4-B453-A6B66BEAC7AF}">
      <dsp:nvSpPr>
        <dsp:cNvPr id="0" name=""/>
        <dsp:cNvSpPr/>
      </dsp:nvSpPr>
      <dsp:spPr>
        <a:xfrm>
          <a:off x="75768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800" kern="1200" dirty="0"/>
            <a:t>Exams</a:t>
          </a:r>
        </a:p>
      </dsp:txBody>
      <dsp:txXfrm>
        <a:off x="75768" y="3053169"/>
        <a:ext cx="3093750" cy="720000"/>
      </dsp:txXfrm>
    </dsp:sp>
    <dsp:sp modelId="{B8E662FB-3044-4AC4-93C4-5FCCD2234D01}">
      <dsp:nvSpPr>
        <dsp:cNvPr id="0" name=""/>
        <dsp:cNvSpPr/>
      </dsp:nvSpPr>
      <dsp:spPr>
        <a:xfrm>
          <a:off x="4314206" y="578168"/>
          <a:ext cx="1887187" cy="188718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FD8C95-746C-4861-B580-24C9F3C6520D}">
      <dsp:nvSpPr>
        <dsp:cNvPr id="0" name=""/>
        <dsp:cNvSpPr/>
      </dsp:nvSpPr>
      <dsp:spPr>
        <a:xfrm>
          <a:off x="4716393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F9394C-BF1E-423E-8E3C-A5D8B7A40072}">
      <dsp:nvSpPr>
        <dsp:cNvPr id="0" name=""/>
        <dsp:cNvSpPr/>
      </dsp:nvSpPr>
      <dsp:spPr>
        <a:xfrm>
          <a:off x="3710925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800" kern="1200"/>
            <a:t>Computing</a:t>
          </a:r>
        </a:p>
      </dsp:txBody>
      <dsp:txXfrm>
        <a:off x="3710925" y="3053169"/>
        <a:ext cx="3093750" cy="720000"/>
      </dsp:txXfrm>
    </dsp:sp>
    <dsp:sp modelId="{0976EE81-1257-4EF3-895F-0BF4A19BF783}">
      <dsp:nvSpPr>
        <dsp:cNvPr id="0" name=""/>
        <dsp:cNvSpPr/>
      </dsp:nvSpPr>
      <dsp:spPr>
        <a:xfrm>
          <a:off x="7949362" y="578168"/>
          <a:ext cx="1887187" cy="18871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298F2-E6E2-4CAA-B8DA-A0E5DC5A2121}">
      <dsp:nvSpPr>
        <dsp:cNvPr id="0" name=""/>
        <dsp:cNvSpPr/>
      </dsp:nvSpPr>
      <dsp:spPr>
        <a:xfrm>
          <a:off x="8351550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E6ED4A-1D6E-4A28-B039-DE6A88EB675D}">
      <dsp:nvSpPr>
        <dsp:cNvPr id="0" name=""/>
        <dsp:cNvSpPr/>
      </dsp:nvSpPr>
      <dsp:spPr>
        <a:xfrm>
          <a:off x="7346081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 dirty="0"/>
            <a:t>Covid-19 Pandemic</a:t>
          </a:r>
          <a:endParaRPr lang="en-GB" sz="2800" kern="1200" dirty="0"/>
        </a:p>
      </dsp:txBody>
      <dsp:txXfrm>
        <a:off x="7346081" y="3053169"/>
        <a:ext cx="3093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E83FA-2D5A-BA4A-A86E-B5A73F504001}" type="datetimeFigureOut">
              <a:rPr lang="en-US" smtClean="0"/>
              <a:t>7/2/21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D3406-79E5-B84E-8FD6-E0CB10C75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01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Exams – traditional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9D3406-79E5-B84E-8FD6-E0CB10C75E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7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85D7F-B500-9442-9950-0A81C8B48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accent1">
              <a:lumMod val="50000"/>
            </a:schemeClr>
          </a:solidFill>
        </p:spPr>
        <p:txBody>
          <a:bodyPr anchor="b"/>
          <a:lstStyle>
            <a:lvl1pPr algn="ctr">
              <a:defRPr sz="60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064312-BFBB-214C-86CE-2D7D654C8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41725-CF63-1941-AAD4-A3EF9D35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10-F23E-3E49-8F02-4DF7C6039D38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B8BB4-7DB3-7A48-A411-087ECF016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583A4-FEE2-1949-8241-0A6203A5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F06B-2A0C-5E45-903C-FF0464573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86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5F4A7-26B4-9044-B4A3-22D08DEC0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4F398C-82D5-BC4B-A054-DB4E1DDD4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8F7FA-6301-4F4F-80AD-51021BE33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10-F23E-3E49-8F02-4DF7C6039D38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262B1-798C-054A-9324-42759E51F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847F5-EF76-D648-A33A-651013B99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F06B-2A0C-5E45-903C-FF0464573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5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5A5FCD-B062-1C42-8A87-43D69D038E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129774-FA60-7F45-97E1-A36F90FF4F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87537-BE0C-2E41-9946-E4911DBBB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10-F23E-3E49-8F02-4DF7C6039D38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CB0A6-8116-3F49-8107-05C50AF15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57E9C-5AB7-7041-BA6E-65CD26BE8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F06B-2A0C-5E45-903C-FF0464573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04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BD5A2-9AC5-3B44-82B7-CB03166579D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D3C90-24ED-3848-94DF-BE4C77FDD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8B0AA-65DB-AB40-8305-51AB33BA7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10-F23E-3E49-8F02-4DF7C6039D38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2B9D1-29DE-294E-8B5E-4466B4E67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CEA97-645E-2F4E-A722-A08C6422C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F06B-2A0C-5E45-903C-FF0464573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8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9EBA3-9D5C-1347-BB67-C04374611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EA9EA-0846-EF40-8CAE-76FAA9661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2ACCC-E3F8-6B47-8783-44A1EA757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10-F23E-3E49-8F02-4DF7C6039D38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05E68-CE97-1749-AAA0-04DD7ED9E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3B5A7-A666-C740-B3FC-D9863119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F06B-2A0C-5E45-903C-FF0464573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39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3106C-772D-FF46-BDB1-4FB73431009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8EC-AFAC-D243-9B89-AE126737D0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24A9D1-C829-5144-97C5-53612CE8F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C09D1-A233-3A4D-A45E-BC1363464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10-F23E-3E49-8F02-4DF7C6039D38}" type="datetimeFigureOut">
              <a:rPr lang="en-US" smtClean="0"/>
              <a:t>7/2/21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89EAF-B395-1846-B4DB-2FDF57805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5582D-BABE-864B-BD37-421F9B431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F06B-2A0C-5E45-903C-FF0464573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00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BC91A-BAAD-8F4A-8A19-9F4ACE40B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013C1-F88C-1B4D-AC4E-A2ADDD41E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ECE94-FBF3-B341-B7F4-E2C04FE70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84FB80-22AE-844A-A668-961FA92FF4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052B9-877A-FA42-8217-45E208A327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5D9F97-942A-084B-8AB0-78154FA33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10-F23E-3E49-8F02-4DF7C6039D38}" type="datetimeFigureOut">
              <a:rPr lang="en-US" smtClean="0"/>
              <a:t>7/2/21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99775E-8A08-C845-A16C-02A396B4F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477D64-F925-AF47-A1D1-92414F50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F06B-2A0C-5E45-903C-FF0464573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0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9F948-80FE-4846-A666-1DD29381C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45FF0E-A281-2749-A0EB-A1602A30E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10-F23E-3E49-8F02-4DF7C6039D38}" type="datetimeFigureOut">
              <a:rPr lang="en-US" smtClean="0"/>
              <a:t>7/2/21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BCCA44-9367-0A46-A3F1-5F287B809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1A0357-9F49-3F4F-9A8E-1261160FC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F06B-2A0C-5E45-903C-FF0464573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2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B2FCF3-75B8-E441-9780-B7B3B37FA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10-F23E-3E49-8F02-4DF7C6039D38}" type="datetimeFigureOut">
              <a:rPr lang="en-US" smtClean="0"/>
              <a:t>7/2/21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BE2432-5A35-D84C-9607-DC55D0E4E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1CC1A4-5F95-E843-9167-FB0B8C7C8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F06B-2A0C-5E45-903C-FF0464573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73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2A8AB-78A7-FF4D-A66B-F392327DF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55345-692F-2645-9DC9-ECEA39E92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3D7F38-BEDE-DA43-887B-503D8ADE0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3509D-50B5-D94E-B8D0-2414B0EE3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10-F23E-3E49-8F02-4DF7C6039D38}" type="datetimeFigureOut">
              <a:rPr lang="en-US" smtClean="0"/>
              <a:t>7/2/21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F7499E-E737-7248-A05F-3CA8B668B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75DD7C-274E-F44C-8826-3CB9FA53E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F06B-2A0C-5E45-903C-FF0464573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3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6FF0F-5B35-764A-9BB6-2F42CAE23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B72237-7AE2-2B4D-A624-756246837F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6F4B7-945A-9647-AF95-C43D2CF1B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4FAB5-4CCD-D04B-8DFE-FB2ECE053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10-F23E-3E49-8F02-4DF7C6039D38}" type="datetimeFigureOut">
              <a:rPr lang="en-US" smtClean="0"/>
              <a:t>7/2/21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6CA53-3944-A840-B3E5-C69D194A5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A3999-9AF0-8941-93E1-45860C02E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F06B-2A0C-5E45-903C-FF0464573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10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59CAB2-0C09-F546-A490-40EDF39EA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5E679-A8B9-9242-892F-00AD2FE28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6BC7E-E648-9F46-8473-854A57D6B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99810-F23E-3E49-8F02-4DF7C6039D38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D993E-A501-5F4D-9274-3A742AA8F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CA4D8-898C-9A4A-942C-06A1B08442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DF06B-2A0C-5E45-903C-FF0464573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2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A4DA0-44C6-BF43-887A-221309ED4B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 Inclusive Approach to Exams as a Response to the Pandemic</a:t>
            </a:r>
            <a:br>
              <a:rPr lang="en-GB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6AF970-B467-4043-860F-AA0792C664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 Jennifer George</a:t>
            </a:r>
          </a:p>
          <a:p>
            <a:r>
              <a:rPr lang="en-US" dirty="0"/>
              <a:t>Department of Computing</a:t>
            </a:r>
          </a:p>
          <a:p>
            <a:r>
              <a:rPr lang="en-US" dirty="0"/>
              <a:t>Goldsmiths, University of London</a:t>
            </a:r>
          </a:p>
        </p:txBody>
      </p:sp>
    </p:spTree>
    <p:extLst>
      <p:ext uri="{BB962C8B-B14F-4D97-AF65-F5344CB8AC3E}">
        <p14:creationId xmlns:p14="http://schemas.microsoft.com/office/powerpoint/2010/main" val="3808580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F6331-926E-2A42-ADF2-741E26912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EC9CC-8334-0245-873C-CACEDA1F93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No action needed (18)</a:t>
            </a:r>
          </a:p>
          <a:p>
            <a:r>
              <a:rPr lang="en-US" dirty="0"/>
              <a:t>Fixed at point of marking (44)</a:t>
            </a:r>
          </a:p>
          <a:p>
            <a:r>
              <a:rPr lang="en-US" dirty="0"/>
              <a:t>Modify marks (4)</a:t>
            </a:r>
          </a:p>
          <a:p>
            <a:r>
              <a:rPr lang="en-US" dirty="0"/>
              <a:t>Offer opportunity for in person exam (3)</a:t>
            </a:r>
          </a:p>
          <a:p>
            <a:r>
              <a:rPr lang="en-US" dirty="0"/>
              <a:t>Mitigate attempt (1)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5D62A71-F91F-394C-95BD-F3A2CF20727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42229138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8093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5FC4F-937E-8446-B311-10C51898A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8D83D-192E-654E-B773-EC22CD6DF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reduced to 36hrs</a:t>
            </a:r>
          </a:p>
          <a:p>
            <a:r>
              <a:rPr lang="en-US" dirty="0"/>
              <a:t>External Examiner scrutiny</a:t>
            </a:r>
          </a:p>
          <a:p>
            <a:r>
              <a:rPr lang="en-US" dirty="0"/>
              <a:t>Improved communication to students</a:t>
            </a:r>
          </a:p>
        </p:txBody>
      </p:sp>
    </p:spTree>
    <p:extLst>
      <p:ext uri="{BB962C8B-B14F-4D97-AF65-F5344CB8AC3E}">
        <p14:creationId xmlns:p14="http://schemas.microsoft.com/office/powerpoint/2010/main" val="395912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6B354-4DD7-AC4D-8AC5-AC1C075393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8840B07-CBE7-084F-B384-A146168B1D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6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732C3-F2EA-AA45-A200-02DB1F0E2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D0DBC18-E940-2242-97EE-AD51305222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7631"/>
              </p:ext>
            </p:extLst>
          </p:nvPr>
        </p:nvGraphicFramePr>
        <p:xfrm>
          <a:off x="838200" y="1825625"/>
          <a:ext cx="10515600" cy="3675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612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E4900-BCF0-2446-9A8B-5B0CE95C8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My Background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7932C6-CC74-45DE-A46D-BDCC453847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2925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2091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704B7-BAC4-4B4A-A281-D77B5D85A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Context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95F913-5B9F-FE47-8C8A-80067F2E75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38930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42248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55488-F057-A34A-AD47-CF1264428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Context: Student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882F9-CDA2-ED44-A052-1ED6DD66A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Different time zones </a:t>
            </a:r>
          </a:p>
          <a:p>
            <a:pPr lvl="0"/>
            <a:r>
              <a:rPr lang="en-GB" dirty="0"/>
              <a:t>Share internet connections, computers and study spaces at homes.</a:t>
            </a:r>
          </a:p>
          <a:p>
            <a:pPr lvl="0"/>
            <a:r>
              <a:rPr lang="en-GB" dirty="0"/>
              <a:t>Care responsibilities</a:t>
            </a:r>
          </a:p>
          <a:p>
            <a:pPr lvl="0"/>
            <a:r>
              <a:rPr lang="en-GB" dirty="0"/>
              <a:t>Key workers</a:t>
            </a:r>
          </a:p>
          <a:p>
            <a:pPr lvl="0"/>
            <a:r>
              <a:rPr lang="en-GB" dirty="0"/>
              <a:t>Mental health issues as a result of the pandemic</a:t>
            </a:r>
          </a:p>
          <a:p>
            <a:pPr lvl="0"/>
            <a:r>
              <a:rPr lang="en-GB" dirty="0"/>
              <a:t>Disabilities (non-pandemic)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873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D9148-F2BA-0941-999B-FB72A8CA3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1FAFB-1EAE-DB43-BE9F-B99302A66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Window of 48hrs</a:t>
            </a:r>
          </a:p>
          <a:p>
            <a:r>
              <a:rPr lang="en-US" dirty="0"/>
              <a:t>Three times the usual requirement</a:t>
            </a:r>
          </a:p>
          <a:p>
            <a:r>
              <a:rPr lang="en-US" dirty="0"/>
              <a:t>Smaller components that could be started at any time</a:t>
            </a:r>
          </a:p>
          <a:p>
            <a:r>
              <a:rPr lang="en-US" dirty="0"/>
              <a:t>Multiple choice: randomized questions and answers</a:t>
            </a:r>
          </a:p>
          <a:p>
            <a:r>
              <a:rPr lang="en-US" dirty="0"/>
              <a:t>short answers: </a:t>
            </a:r>
            <a:r>
              <a:rPr lang="en-US" dirty="0" err="1"/>
              <a:t>randomised</a:t>
            </a:r>
            <a:endParaRPr lang="en-US" dirty="0"/>
          </a:p>
          <a:p>
            <a:r>
              <a:rPr lang="en-US" dirty="0"/>
              <a:t>Long questions: scan/take photo and upload evidence</a:t>
            </a:r>
          </a:p>
          <a:p>
            <a:r>
              <a:rPr lang="en-US" dirty="0" err="1"/>
              <a:t>Vivas</a:t>
            </a:r>
            <a:r>
              <a:rPr lang="en-US" dirty="0"/>
              <a:t> for randomly selected students (Separate from Academic Misconduct)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28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315F0-610A-354B-84BB-1BD7A0DEA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Student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05CB1-B40F-4245-A7CC-FB3F5DDA9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exam</a:t>
            </a:r>
          </a:p>
          <a:p>
            <a:r>
              <a:rPr lang="en-US" dirty="0"/>
              <a:t>Student meetings</a:t>
            </a:r>
          </a:p>
          <a:p>
            <a:r>
              <a:rPr lang="en-US" dirty="0"/>
              <a:t>Incident forms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14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3F29D-BB13-224A-A09C-50ECCCFE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Findings: Staff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F1067-8A0E-9A41-849A-83194AD11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Additional time to set up</a:t>
            </a:r>
          </a:p>
          <a:p>
            <a:r>
              <a:rPr lang="en-US" dirty="0"/>
              <a:t>Automatic marking mitigated for it</a:t>
            </a:r>
          </a:p>
          <a:p>
            <a:r>
              <a:rPr lang="en-US" dirty="0"/>
              <a:t>Learning to write Open Book style questions</a:t>
            </a:r>
          </a:p>
        </p:txBody>
      </p:sp>
    </p:spTree>
    <p:extLst>
      <p:ext uri="{BB962C8B-B14F-4D97-AF65-F5344CB8AC3E}">
        <p14:creationId xmlns:p14="http://schemas.microsoft.com/office/powerpoint/2010/main" val="315876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89E5D-CE94-1348-B9E1-962675CC3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Findings: Incident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2EC9B-6276-3746-A0DC-DEADDDFEEF5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15 modules with 15-200 students per exam</a:t>
            </a:r>
          </a:p>
          <a:p>
            <a:r>
              <a:rPr lang="en-US" dirty="0"/>
              <a:t>Reported issues: 90</a:t>
            </a:r>
          </a:p>
          <a:p>
            <a:r>
              <a:rPr lang="en-US" dirty="0"/>
              <a:t>Number of students: 67</a:t>
            </a:r>
          </a:p>
          <a:p>
            <a:r>
              <a:rPr lang="en-US" dirty="0"/>
              <a:t>Types of issues:</a:t>
            </a:r>
          </a:p>
          <a:p>
            <a:pPr lvl="1"/>
            <a:r>
              <a:rPr lang="en-US" dirty="0"/>
              <a:t>Loss of internet connectivity - 19</a:t>
            </a:r>
          </a:p>
          <a:p>
            <a:pPr lvl="1"/>
            <a:r>
              <a:rPr lang="en-US" dirty="0"/>
              <a:t>Fatal Hardware failure - 5</a:t>
            </a:r>
          </a:p>
          <a:p>
            <a:pPr lvl="1"/>
            <a:r>
              <a:rPr lang="en-US" dirty="0"/>
              <a:t>VLE error preventing student from completing the exam - 22</a:t>
            </a:r>
          </a:p>
          <a:p>
            <a:pPr lvl="1"/>
            <a:r>
              <a:rPr lang="en-US" dirty="0"/>
              <a:t>Error in the content of the test - 44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DA12ACE3-7E1E-EA49-A891-1C8D103868F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7648726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3123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275</Words>
  <Application>Microsoft Macintosh PowerPoint</Application>
  <PresentationFormat>Widescreen</PresentationFormat>
  <Paragraphs>65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An Inclusive Approach to Exams as a Response to the Pandemic </vt:lpstr>
      <vt:lpstr>Objectives</vt:lpstr>
      <vt:lpstr>My Background</vt:lpstr>
      <vt:lpstr>Context</vt:lpstr>
      <vt:lpstr>Context: Student needs</vt:lpstr>
      <vt:lpstr>Implementation</vt:lpstr>
      <vt:lpstr>Managing Student Experience</vt:lpstr>
      <vt:lpstr>Findings: Staff Experience</vt:lpstr>
      <vt:lpstr>Findings: Incident Forms</vt:lpstr>
      <vt:lpstr>Mitigations</vt:lpstr>
      <vt:lpstr>Revisions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Inclusive Approach to Exams as a Response to the Pandemic </dc:title>
  <dc:creator>Jennifer George</dc:creator>
  <cp:lastModifiedBy>Jennifer George</cp:lastModifiedBy>
  <cp:revision>31</cp:revision>
  <dcterms:created xsi:type="dcterms:W3CDTF">2021-06-26T11:41:29Z</dcterms:created>
  <dcterms:modified xsi:type="dcterms:W3CDTF">2021-07-02T12:13:11Z</dcterms:modified>
</cp:coreProperties>
</file>